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F304A-CB04-4FF1-8E17-1B6EA8244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657E38D-925C-4AEF-9D69-6FF334C60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E07BDF-CCF6-4AF2-8D3A-15F92E6C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4BB-D1F8-48F7-88A1-3888C95D32AC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40CB6B-6A41-4668-9D66-234F2984F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FDFFFB-6826-4192-8E03-5F5DA3AD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C36D-91CD-4ED8-92CB-AAECFD882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29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ABBB3-9017-4B5D-BFC7-BF8A7D7D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2BE1C8-3B31-4F59-82DE-B6E1F8323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7079C2-FD00-4D36-AD19-BC7FC228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4BB-D1F8-48F7-88A1-3888C95D32AC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4BCBC7-CB1C-47B1-B6CE-A2CB0F82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F0ACB5-B388-4A4D-A550-21C1651C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C36D-91CD-4ED8-92CB-AAECFD882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66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1355F1-B9C8-4EDF-ADCB-566514FF6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F81B2C-4C4B-4910-81F9-0FF1EA1B1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16552F-45C8-4AEA-84B2-C3667379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4BB-D1F8-48F7-88A1-3888C95D32AC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E29F16-ADA7-4851-838D-8FB03BE5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ECA61-8AF2-41C5-8148-B8526BAE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C36D-91CD-4ED8-92CB-AAECFD882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29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15F90E-FE40-4E80-B531-2FE1D049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7B5F13-06E8-4476-929D-8FAE988DC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CFB137-5036-4244-A7ED-ECCEE645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4BB-D1F8-48F7-88A1-3888C95D32AC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6FEDFE-B772-4337-89F0-0456CCD3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61017B-E4CD-41DF-A4C5-31BE1E26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C36D-91CD-4ED8-92CB-AAECFD882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84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5B4BC-56AC-434F-A40D-18C88DD3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FDCA0E-FDCF-44A4-841B-F374A209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2FFB9-3FF2-4985-9A8E-D72EA8A3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4BB-D1F8-48F7-88A1-3888C95D32AC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1A628B-0D36-4B4F-967B-5D5AF5B6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142E26-156D-461F-85BB-61D6AB34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C36D-91CD-4ED8-92CB-AAECFD882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55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830C0-BC00-4E8C-8231-248DEED0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A5B385-2B29-4A4F-AAD6-2F661AEA2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ACF331-FD04-47AD-A0DE-B3A4073B2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4F3459-4C8A-470A-87B1-300EF64A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4BB-D1F8-48F7-88A1-3888C95D32AC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204831-6228-4E96-B790-A7897263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CBE3D7-2668-48FF-919B-C73AC8D7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C36D-91CD-4ED8-92CB-AAECFD882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27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42810-DC8B-44C5-AAF3-67C0AD0D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4C204D-2D73-44E3-8209-794AB410C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BF386A-FA46-4BFA-BC1C-D408A75C5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310978F-55D1-44BE-B668-568164079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58C2DA2-54A4-47B8-95A1-177552064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11161AC-8E54-4BEE-81E2-D4595616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4BB-D1F8-48F7-88A1-3888C95D32AC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7BEFC82-7FDB-4E9C-8DAE-EF030C4B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ABA1482-874D-4806-B0F0-640A0730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C36D-91CD-4ED8-92CB-AAECFD882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99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8509E-82DB-4C1E-9BC5-58E47EB5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7101F2-4153-42A0-9B14-C5A6287A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4BB-D1F8-48F7-88A1-3888C95D32AC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DA83FB-CF10-40EB-96B9-45151CE9B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C850E2-9ED7-40DF-A1FC-5C99E49A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C36D-91CD-4ED8-92CB-AAECFD882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67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401854-5BB6-46E6-A5D6-D08F644B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4BB-D1F8-48F7-88A1-3888C95D32AC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DFF4FF-C05A-4695-A885-F298424B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599BF3-110E-4CB7-AAEE-200237C1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C36D-91CD-4ED8-92CB-AAECFD882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24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6CF29-5643-41AB-9574-3F9E815BA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FE0A5F-26CF-44B0-9E9A-9B0A76790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19EDE7-FF40-490D-8411-00B12D787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BFCCAA-8CAF-4481-8C24-CB1BDF71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4BB-D1F8-48F7-88A1-3888C95D32AC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00F9BA-DD62-45D6-9B1F-E0AD73B4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075CA3-A5E0-4E49-8DE7-D971FD0B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C36D-91CD-4ED8-92CB-AAECFD882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56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5BE543-B85C-459A-AB4A-9053BA7F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C927597-AAF1-4B67-9D2D-37497D92E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11F503-8EEC-40F3-B35F-199796E17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CEEC4E-E630-43A8-90FB-5DFFB416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4BB-D1F8-48F7-88A1-3888C95D32AC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5DFE7B-49F2-438E-85ED-A0011E19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0CAF76-5ED4-4A64-89D8-4CA842B1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C36D-91CD-4ED8-92CB-AAECFD882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06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46DB7D-8C52-4F4D-B78B-E722917D8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4CF63E-4FE1-4016-9EE6-030B97E5D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50E252-31B4-4890-B450-860AA84AB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74BB-D1F8-48F7-88A1-3888C95D32AC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9B8835-B101-4C45-A3A9-3E5F1DFA9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FF26CB-F625-4298-83E3-89E77A389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2C36D-91CD-4ED8-92CB-AAECFD8829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81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F340ECF8-F347-4985-ABD4-2CEA7156E1C6}"/>
              </a:ext>
            </a:extLst>
          </p:cNvPr>
          <p:cNvGrpSpPr/>
          <p:nvPr/>
        </p:nvGrpSpPr>
        <p:grpSpPr>
          <a:xfrm>
            <a:off x="2235199" y="1066800"/>
            <a:ext cx="6362701" cy="4508500"/>
            <a:chOff x="2235199" y="1066800"/>
            <a:chExt cx="6362701" cy="450850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F79F1C6-BA3F-44F8-94C7-3CA464E1E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5" t="15556" r="24199" b="18704"/>
            <a:stretch/>
          </p:blipFill>
          <p:spPr>
            <a:xfrm>
              <a:off x="2235199" y="1066800"/>
              <a:ext cx="6362701" cy="45085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EA6B5F5-CFAE-467B-BCB4-A8385E8A0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199" y="1066800"/>
              <a:ext cx="1458075" cy="99872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  <p:extLst>
      <p:ext uri="{BB962C8B-B14F-4D97-AF65-F5344CB8AC3E}">
        <p14:creationId xmlns:p14="http://schemas.microsoft.com/office/powerpoint/2010/main" val="12887799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Rachel Ceinturet</dc:creator>
  <cp:lastModifiedBy>Rachel Ceinturet</cp:lastModifiedBy>
  <cp:revision>3</cp:revision>
  <dcterms:created xsi:type="dcterms:W3CDTF">2021-05-19T13:41:35Z</dcterms:created>
  <dcterms:modified xsi:type="dcterms:W3CDTF">2021-05-19T14:24:14Z</dcterms:modified>
</cp:coreProperties>
</file>